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009" r:id="rId3"/>
    <p:sldId id="1010" r:id="rId4"/>
    <p:sldId id="1011" r:id="rId5"/>
    <p:sldId id="1026" r:id="rId6"/>
    <p:sldId id="1012" r:id="rId7"/>
    <p:sldId id="1027" r:id="rId8"/>
    <p:sldId id="1013" r:id="rId9"/>
    <p:sldId id="1014" r:id="rId10"/>
    <p:sldId id="1015" r:id="rId11"/>
    <p:sldId id="1016" r:id="rId12"/>
    <p:sldId id="1017" r:id="rId13"/>
    <p:sldId id="1018" r:id="rId14"/>
    <p:sldId id="1019" r:id="rId15"/>
    <p:sldId id="1020" r:id="rId16"/>
    <p:sldId id="1021" r:id="rId17"/>
    <p:sldId id="1022" r:id="rId18"/>
    <p:sldId id="1024" r:id="rId19"/>
    <p:sldId id="1025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福建省泉州市丰泽区期末试卷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Ⅵ.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根据情境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选择句子完成对话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将序号写在横线上。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go yesterday,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Ganggang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Ganggang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it?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Ganggang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Ganggang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lots of Chinese shops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restaurants there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55246" y="2714724"/>
            <a:ext cx="5040560" cy="289310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A. Yes, of course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B. And there’s Chinese dancing. 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C. I visited the Chinatown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D. What did you see there?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E. It’s in the south of New York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30910" y="27575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64672" y="40662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854846" y="46902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58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 else?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Ganggang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sounds nice. Can I go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next time?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Ganggang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67122" y="217770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67122" y="41299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55246" y="1556792"/>
            <a:ext cx="5040560" cy="289310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A. Yes, of course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B. And there’s Chinese dancing. 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C. I visited the Chinatown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D. What did you see there?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E. It’s in the south of New York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57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第三部分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读写部分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Ⅶ.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请找出不同类的单词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并将序号写在括号内。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817626"/>
              </p:ext>
            </p:extLst>
          </p:nvPr>
        </p:nvGraphicFramePr>
        <p:xfrm>
          <a:off x="838622" y="2518658"/>
          <a:ext cx="10297144" cy="3090672"/>
        </p:xfrm>
        <a:graphic>
          <a:graphicData uri="http://schemas.openxmlformats.org/drawingml/2006/table">
            <a:tbl>
              <a:tblPr firstRow="1" firstCol="1" bandRow="1"/>
              <a:tblGrid>
                <a:gridCol w="3010549">
                  <a:extLst>
                    <a:ext uri="{9D8B030D-6E8A-4147-A177-3AD203B41FA5}">
                      <a16:colId xmlns:a16="http://schemas.microsoft.com/office/drawing/2014/main" val="2774977747"/>
                    </a:ext>
                  </a:extLst>
                </a:gridCol>
                <a:gridCol w="2001225">
                  <a:extLst>
                    <a:ext uri="{9D8B030D-6E8A-4147-A177-3AD203B41FA5}">
                      <a16:colId xmlns:a16="http://schemas.microsoft.com/office/drawing/2014/main" val="93036435"/>
                    </a:ext>
                  </a:extLst>
                </a:gridCol>
                <a:gridCol w="2259451">
                  <a:extLst>
                    <a:ext uri="{9D8B030D-6E8A-4147-A177-3AD203B41FA5}">
                      <a16:colId xmlns:a16="http://schemas.microsoft.com/office/drawing/2014/main" val="2224835304"/>
                    </a:ext>
                  </a:extLst>
                </a:gridCol>
                <a:gridCol w="3025919">
                  <a:extLst>
                    <a:ext uri="{9D8B030D-6E8A-4147-A177-3AD203B41FA5}">
                      <a16:colId xmlns:a16="http://schemas.microsoft.com/office/drawing/2014/main" val="1236938049"/>
                    </a:ext>
                  </a:extLst>
                </a:gridCol>
              </a:tblGrid>
              <a:tr h="144610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 those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B. these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C.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520825" algn="l"/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 lunch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520825" algn="l"/>
                          <a:tab pos="486092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B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banana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1520825" algn="l"/>
                          <a:tab pos="486092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C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breakfast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90" marR="15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 map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B. right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C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special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90" marR="15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4357508"/>
                  </a:ext>
                </a:extLst>
              </a:tr>
              <a:tr h="148046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 someone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B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somebody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C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 lucky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B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lantern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C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00935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378890" y="55906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11138" y="559063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807174" y="55906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895406" y="55906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127654" y="55862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07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读句子选图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并将序号写在相应括号内。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say “Happy Mother’s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my dear mother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nice bicycle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ride my bicycle in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eat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hang lanterns at the Lantern Festival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8051" y="2222970"/>
            <a:ext cx="11161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A.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B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.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C.    </a:t>
            </a:r>
            <a:r>
              <a:rPr lang="en-US" altLang="zh-CN" sz="12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. 	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E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. 	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F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. 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zxc126.jpg" descr="id:2147489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6123" y="2150962"/>
            <a:ext cx="1224136" cy="1160272"/>
          </a:xfrm>
          <a:prstGeom prst="rect">
            <a:avLst/>
          </a:prstGeom>
        </p:spPr>
      </p:pic>
      <p:pic>
        <p:nvPicPr>
          <p:cNvPr id="6" name="zxc127.jpg" descr="id:21474892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08331" y="2324128"/>
            <a:ext cx="1453492" cy="987106"/>
          </a:xfrm>
          <a:prstGeom prst="rect">
            <a:avLst/>
          </a:prstGeom>
        </p:spPr>
      </p:pic>
      <p:pic>
        <p:nvPicPr>
          <p:cNvPr id="7" name="zxc128.jpg" descr="id:21474892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88759" y="2324525"/>
            <a:ext cx="1925304" cy="986709"/>
          </a:xfrm>
          <a:prstGeom prst="rect">
            <a:avLst/>
          </a:prstGeom>
        </p:spPr>
      </p:pic>
      <p:pic>
        <p:nvPicPr>
          <p:cNvPr id="8" name="zxc129.jpg" descr="id:214748924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228811" y="2078016"/>
            <a:ext cx="1152128" cy="1233218"/>
          </a:xfrm>
          <a:prstGeom prst="rect">
            <a:avLst/>
          </a:prstGeom>
        </p:spPr>
      </p:pic>
      <p:pic>
        <p:nvPicPr>
          <p:cNvPr id="9" name="zxc130.jpg" descr="id:214748925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884995" y="2078016"/>
            <a:ext cx="1080120" cy="1234748"/>
          </a:xfrm>
          <a:prstGeom prst="rect">
            <a:avLst/>
          </a:prstGeom>
        </p:spPr>
      </p:pic>
      <p:pic>
        <p:nvPicPr>
          <p:cNvPr id="10" name="zxc131.jpg" descr="id:214748926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427427" y="1966451"/>
            <a:ext cx="1341803" cy="134478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92109" y="342669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92109" y="40653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92109" y="47040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39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7297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want to go inside the UN building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library is big and clean. They are reading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 is my mother’s hobby. She can cook lots of delicious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food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8051" y="1039329"/>
            <a:ext cx="11161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A.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B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.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C.    </a:t>
            </a:r>
            <a:r>
              <a:rPr lang="en-US" altLang="zh-CN" sz="12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. 	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E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. 	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F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. 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zxc126.jpg" descr="id:2147489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6123" y="967321"/>
            <a:ext cx="1224136" cy="1160272"/>
          </a:xfrm>
          <a:prstGeom prst="rect">
            <a:avLst/>
          </a:prstGeom>
        </p:spPr>
      </p:pic>
      <p:pic>
        <p:nvPicPr>
          <p:cNvPr id="5" name="zxc127.jpg" descr="id:21474892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08331" y="1140487"/>
            <a:ext cx="1453492" cy="987106"/>
          </a:xfrm>
          <a:prstGeom prst="rect">
            <a:avLst/>
          </a:prstGeom>
        </p:spPr>
      </p:pic>
      <p:pic>
        <p:nvPicPr>
          <p:cNvPr id="6" name="zxc128.jpg" descr="id:21474892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88759" y="1140884"/>
            <a:ext cx="1925304" cy="986709"/>
          </a:xfrm>
          <a:prstGeom prst="rect">
            <a:avLst/>
          </a:prstGeom>
        </p:spPr>
      </p:pic>
      <p:pic>
        <p:nvPicPr>
          <p:cNvPr id="7" name="zxc129.jpg" descr="id:214748924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228811" y="894375"/>
            <a:ext cx="1152128" cy="1233218"/>
          </a:xfrm>
          <a:prstGeom prst="rect">
            <a:avLst/>
          </a:prstGeom>
        </p:spPr>
      </p:pic>
      <p:pic>
        <p:nvPicPr>
          <p:cNvPr id="8" name="zxc130.jpg" descr="id:214748925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884995" y="894375"/>
            <a:ext cx="1080120" cy="1234748"/>
          </a:xfrm>
          <a:prstGeom prst="rect">
            <a:avLst/>
          </a:prstGeom>
        </p:spPr>
      </p:pic>
      <p:pic>
        <p:nvPicPr>
          <p:cNvPr id="9" name="zxc131.jpg" descr="id:214748926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427427" y="782810"/>
            <a:ext cx="1341803" cy="134478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46842" y="21710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46842" y="28079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46842" y="34455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Ⅸ.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看图读句子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内容相符的在括号内写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不相符的在括号内写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854382"/>
              </p:ext>
            </p:extLst>
          </p:nvPr>
        </p:nvGraphicFramePr>
        <p:xfrm>
          <a:off x="618171" y="2276872"/>
          <a:ext cx="10971213" cy="3405460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2511303206"/>
                    </a:ext>
                  </a:extLst>
                </a:gridCol>
              </a:tblGrid>
              <a:tr h="212530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4831769"/>
                  </a:ext>
                </a:extLst>
              </a:tr>
              <a:tr h="62953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Taotao has got a nice kite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643640"/>
                  </a:ext>
                </a:extLst>
              </a:tr>
              <a:tr h="62953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Joe has got some nice pictures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0713759"/>
                  </a:ext>
                </a:extLst>
              </a:tr>
            </a:tbl>
          </a:graphicData>
        </a:graphic>
      </p:graphicFrame>
      <p:pic>
        <p:nvPicPr>
          <p:cNvPr id="5" name="zxc13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852964" y="2348880"/>
            <a:ext cx="2160240" cy="199923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80973" y="44552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80973" y="510479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77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489117"/>
              </p:ext>
            </p:extLst>
          </p:nvPr>
        </p:nvGraphicFramePr>
        <p:xfrm>
          <a:off x="622598" y="1052736"/>
          <a:ext cx="10971213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10804160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850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 is Anny’s hobby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75892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Sue likes collecting stamps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6968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are talking about hobbies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352138"/>
                  </a:ext>
                </a:extLst>
              </a:tr>
            </a:tbl>
          </a:graphicData>
        </a:graphic>
      </p:graphicFrame>
      <p:pic>
        <p:nvPicPr>
          <p:cNvPr id="4" name="zxc13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511030" y="1115691"/>
            <a:ext cx="2448272" cy="226580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98662" y="357301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98662" y="424582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98662" y="48707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82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3713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Ⅹ.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根据内容将正确的答案写在相应横线上。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 and Tim went to Beijing last July. They went there by plane. They visited the Great Wall and the Summer Palace. They took some beautiful photos. They had a good time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271713"/>
              </p:ext>
            </p:extLst>
          </p:nvPr>
        </p:nvGraphicFramePr>
        <p:xfrm>
          <a:off x="618171" y="3370256"/>
          <a:ext cx="10971213" cy="3153519"/>
        </p:xfrm>
        <a:graphic>
          <a:graphicData uri="http://schemas.openxmlformats.org/drawingml/2006/table">
            <a:tbl>
              <a:tblPr firstRow="1" firstCol="1" bandRow="1"/>
              <a:tblGrid>
                <a:gridCol w="1687373">
                  <a:extLst>
                    <a:ext uri="{9D8B030D-6E8A-4147-A177-3AD203B41FA5}">
                      <a16:colId xmlns:a16="http://schemas.microsoft.com/office/drawing/2014/main" val="1109925795"/>
                    </a:ext>
                  </a:extLst>
                </a:gridCol>
                <a:gridCol w="4640823">
                  <a:extLst>
                    <a:ext uri="{9D8B030D-6E8A-4147-A177-3AD203B41FA5}">
                      <a16:colId xmlns:a16="http://schemas.microsoft.com/office/drawing/2014/main" val="1160580779"/>
                    </a:ext>
                  </a:extLst>
                </a:gridCol>
                <a:gridCol w="4643017">
                  <a:extLst>
                    <a:ext uri="{9D8B030D-6E8A-4147-A177-3AD203B41FA5}">
                      <a16:colId xmlns:a16="http://schemas.microsoft.com/office/drawing/2014/main" val="3713521967"/>
                    </a:ext>
                  </a:extLst>
                </a:gridCol>
              </a:tblGrid>
              <a:tr h="5690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Jim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12797"/>
                  </a:ext>
                </a:extLst>
              </a:tr>
              <a:tr h="6465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3441"/>
                  </a:ext>
                </a:extLst>
              </a:tr>
              <a:tr h="6465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47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 ________ to Beijing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50139"/>
                  </a:ext>
                </a:extLst>
              </a:tr>
              <a:tr h="6196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49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0726236"/>
                  </a:ext>
                </a:extLst>
              </a:tr>
              <a:tr h="6465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took ________________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438898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998862" y="4040442"/>
            <a:ext cx="1471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last July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38650" y="4651012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plane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998862" y="5339210"/>
            <a:ext cx="24441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 Great Wall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463358" y="5339210"/>
            <a:ext cx="31501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 Summer Palace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493449" y="5912565"/>
            <a:ext cx="26725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beautiful photos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28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Ⅺ.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任务写作题。请参考导图信息制订家庭规则。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至少写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xc133.jpg" descr="id:21474892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2276872"/>
            <a:ext cx="8712968" cy="271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27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/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altLang="zh-CN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42815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1.You should eat healthy food every day.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2.Please don’t read books in bed.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3.You should go to bed before 9 p.m.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4.Please don’t watch TV too long.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5.You should keep your room tidy.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75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选出与你所听内容相符的选项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将序号写在题前的括号内。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11238" hangingPunct="0">
              <a:spcAft>
                <a:spcPts val="0"/>
              </a:spcAft>
              <a:tabLst>
                <a:tab pos="4129088" algn="l"/>
                <a:tab pos="65452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shop	B. shirt	C. story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1011238" hangingPunct="0">
              <a:spcAft>
                <a:spcPts val="0"/>
              </a:spcAft>
              <a:tabLst>
                <a:tab pos="4129088" algn="l"/>
                <a:tab pos="654526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defTabSz="1011238" hangingPunct="0">
              <a:spcAft>
                <a:spcPts val="0"/>
              </a:spcAft>
              <a:tabLst>
                <a:tab pos="4129088" algn="l"/>
                <a:tab pos="65452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line	B. lion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284984"/>
            <a:ext cx="455278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 story is very interesting.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4553478"/>
            <a:ext cx="3196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Please stand in line.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8318" y="27903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28318" y="40693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defTabSz="1011238" hangingPunct="0">
              <a:spcAft>
                <a:spcPts val="0"/>
              </a:spcAft>
              <a:tabLst>
                <a:tab pos="4129088" algn="l"/>
                <a:tab pos="65452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high	B. right	C. light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defTabSz="1011238" hangingPunct="0">
              <a:spcAft>
                <a:spcPts val="0"/>
              </a:spcAft>
              <a:tabLst>
                <a:tab pos="4129088" algn="l"/>
                <a:tab pos="654526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defTabSz="1011238" hangingPunct="0">
              <a:spcAft>
                <a:spcPts val="0"/>
              </a:spcAft>
              <a:tabLst>
                <a:tab pos="4129088" algn="l"/>
                <a:tab pos="65452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rice	B. face	C. race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defTabSz="1011238" hangingPunct="0">
              <a:spcAft>
                <a:spcPts val="0"/>
              </a:spcAft>
              <a:tabLst>
                <a:tab pos="4129088" algn="l"/>
                <a:tab pos="654526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defTabSz="1011238" hangingPunct="0">
              <a:spcAft>
                <a:spcPts val="0"/>
              </a:spcAft>
              <a:tabLst>
                <a:tab pos="4129088" algn="l"/>
                <a:tab pos="65452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flag	B. festival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421412"/>
            <a:ext cx="2107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That’s right.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5" y="2734668"/>
            <a:ext cx="7606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The boy watched a dragon boat race yesterday.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0853" y="3965860"/>
            <a:ext cx="58961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The girl loves this festival very much.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64059" y="8722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64059" y="34426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43221" y="212680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在方框内选择正确的图片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并将序号写在对应人物下方的括号内。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991723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6.Sam has got a new pen.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7.Daming has got a piano.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8.Amy has got a toy cat.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9.Lingling has got a new cap.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10.Ms Smart has got some postcards.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926398"/>
                <a:ext cx="11485848" cy="2348592"/>
              </a:xfrm>
            </p:spPr>
            <p:txBody>
              <a:bodyPr/>
              <a:lstStyle/>
              <a:p>
                <a:pPr lvl="0" hangingPunct="0">
                  <a:spcAft>
                    <a:spcPts val="0"/>
                  </a:spcAft>
                  <a:tabLst>
                    <a:tab pos="4860925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                       B. </a:t>
                </a:r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      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 	                             D. </a:t>
                </a:r>
                <a:r>
                  <a:rPr lang="en-US" altLang="zh-CN" sz="12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E. 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  <a:tabLst>
                    <a:tab pos="4860925" algn="l"/>
                  </a:tabLst>
                </a:pPr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  <a:tabLst>
                    <a:tab pos="4860925" algn="l"/>
                  </a:tabLst>
                </a:pP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Sam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　　）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7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Daming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　　）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Amy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　　）</m:t>
                        </m:r>
                      </m:den>
                    </m:f>
                  </m:oMath>
                </a14:m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9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Lingling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　　）</m:t>
                        </m:r>
                      </m:den>
                    </m:f>
                  </m:oMath>
                </a14:m>
                <a:r>
                  <a:rPr lang="zh-CN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Ms</m:t>
                        </m:r>
                        <m:r>
                          <m:rPr>
                            <m:nor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Smart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　　）</m:t>
                        </m:r>
                      </m:den>
                    </m:f>
                  </m:oMath>
                </a14:m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926398"/>
                <a:ext cx="11485848" cy="2348592"/>
              </a:xfrm>
              <a:blipFill>
                <a:blip r:embed="rId2"/>
                <a:stretch>
                  <a:fillRect l="-10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zxc110.jpg" descr="id:21474891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1693579"/>
            <a:ext cx="1628440" cy="1296144"/>
          </a:xfrm>
          <a:prstGeom prst="rect">
            <a:avLst/>
          </a:prstGeom>
        </p:spPr>
      </p:pic>
      <p:pic>
        <p:nvPicPr>
          <p:cNvPr id="4" name="zxc111.jpg" descr="id:21474891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29861" y="1693579"/>
            <a:ext cx="1152128" cy="1394816"/>
          </a:xfrm>
          <a:prstGeom prst="rect">
            <a:avLst/>
          </a:prstGeom>
        </p:spPr>
      </p:pic>
      <p:pic>
        <p:nvPicPr>
          <p:cNvPr id="5" name="zxc112.jpg" descr="id:214748911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398817" y="2183718"/>
            <a:ext cx="2337564" cy="806005"/>
          </a:xfrm>
          <a:prstGeom prst="rect">
            <a:avLst/>
          </a:prstGeom>
        </p:spPr>
      </p:pic>
      <p:pic>
        <p:nvPicPr>
          <p:cNvPr id="6" name="zxc113.jpg" descr="id:214748912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687494" y="1912447"/>
            <a:ext cx="504851" cy="1435537"/>
          </a:xfrm>
          <a:prstGeom prst="rect">
            <a:avLst/>
          </a:prstGeom>
        </p:spPr>
      </p:pic>
      <p:pic>
        <p:nvPicPr>
          <p:cNvPr id="7" name="zxc114.jpg" descr="id:2147489133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918774" y="2027311"/>
            <a:ext cx="1602323" cy="94539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264195" y="37779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620191" y="37517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837235" y="37517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868315" y="37463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203159" y="37463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6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Ⅲ.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judge.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判断录音内容与图片是否相符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xc115.jpg" descr="id:21474891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55903" y="1992744"/>
            <a:ext cx="1512168" cy="1480983"/>
          </a:xfrm>
          <a:prstGeom prst="rect">
            <a:avLst/>
          </a:prstGeom>
        </p:spPr>
      </p:pic>
      <p:pic>
        <p:nvPicPr>
          <p:cNvPr id="4" name="zxc116.jpg" descr="id:21474891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9386" y="3995500"/>
            <a:ext cx="2025201" cy="131310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112414" y="2564904"/>
            <a:ext cx="39084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Don’t walk on the grass.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137601" y="4743814"/>
            <a:ext cx="42466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I want to go to the cinema.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507097" y="341281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496580" y="534432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xc117.jpg" descr="id:21474891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746120"/>
            <a:ext cx="1023050" cy="1337872"/>
          </a:xfrm>
          <a:prstGeom prst="rect">
            <a:avLst/>
          </a:prstGeom>
        </p:spPr>
      </p:pic>
      <p:pic>
        <p:nvPicPr>
          <p:cNvPr id="4" name="zxc118.jpg" descr="id:21474891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636912"/>
            <a:ext cx="864096" cy="1474045"/>
          </a:xfrm>
          <a:prstGeom prst="rect">
            <a:avLst/>
          </a:prstGeom>
        </p:spPr>
      </p:pic>
      <p:pic>
        <p:nvPicPr>
          <p:cNvPr id="5" name="zxc119.jpg" descr="id:214748916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663877"/>
            <a:ext cx="1849348" cy="125436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422798" y="1700808"/>
            <a:ext cx="83757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My mother sings songs at the Mid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</a:rPr>
              <a:t>-</a:t>
            </a:r>
            <a:r>
              <a:rPr lang="en-US" altLang="zh-CN">
                <a:solidFill>
                  <a:srgbClr val="ED028C"/>
                </a:solidFill>
              </a:rPr>
              <a:t>Autumn Festival.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468518" y="3004602"/>
            <a:ext cx="336124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Singing is my hobby.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68518" y="5085184"/>
            <a:ext cx="397891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They’re playing football.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21736" y="599269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484937" y="410120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484937" y="21201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03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Ⅳ.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根据短文内容给图片排序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并将图片序号写在括号内。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xc120.jpg" descr="id:21474891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3217167"/>
            <a:ext cx="2088232" cy="1219863"/>
          </a:xfrm>
          <a:prstGeom prst="rect">
            <a:avLst/>
          </a:prstGeom>
        </p:spPr>
      </p:pic>
      <p:pic>
        <p:nvPicPr>
          <p:cNvPr id="4" name="zxc121.jpg" descr="id:21474891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48638" y="3223123"/>
            <a:ext cx="1355163" cy="1213907"/>
          </a:xfrm>
          <a:prstGeom prst="rect">
            <a:avLst/>
          </a:prstGeom>
        </p:spPr>
      </p:pic>
      <p:pic>
        <p:nvPicPr>
          <p:cNvPr id="5" name="zxc122.jpg" descr="id:21474891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625207" y="3145332"/>
            <a:ext cx="1796715" cy="1363529"/>
          </a:xfrm>
          <a:prstGeom prst="rect">
            <a:avLst/>
          </a:prstGeom>
        </p:spPr>
      </p:pic>
      <p:pic>
        <p:nvPicPr>
          <p:cNvPr id="6" name="zxc123.jpg" descr="id:214748919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838129" y="3359890"/>
            <a:ext cx="1795651" cy="934415"/>
          </a:xfrm>
          <a:prstGeom prst="rect">
            <a:avLst/>
          </a:prstGeom>
        </p:spPr>
      </p:pic>
      <p:pic>
        <p:nvPicPr>
          <p:cNvPr id="7" name="zxc124.jpg" descr="id:214748920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199662" y="3176764"/>
            <a:ext cx="1224136" cy="1405913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869227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animals.Pandas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bamboo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/>
              <a:t> </a:t>
            </a:r>
            <a:r>
              <a:rPr lang="en-US" altLang="zh-CN" b="1" dirty="0">
                <a:solidFill>
                  <a:srgbClr val="ED028C"/>
                </a:solidFill>
              </a:rPr>
              <a:t>snakes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use their bodies to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dance.Elephants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water.Sheep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grass.Horses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very fast.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92288" y="46876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30910" y="46876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405744" y="46902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362473" y="46902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309986" y="46876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96847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第二部分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口语部分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Ⅴ.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根据情境内容选择恰当的句子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将序号写在横线上。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62758" y="2129930"/>
            <a:ext cx="7992888" cy="1216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A. Is it in summer?</a:t>
            </a:r>
            <a:r>
              <a:rPr lang="zh-CN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B. No, it’s the Spring Festival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C. Yes, we </a:t>
            </a:r>
            <a:r>
              <a:rPr lang="en-US" altLang="zh-CN" sz="26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do</a:t>
            </a:r>
            <a:r>
              <a:rPr lang="en-US" altLang="zh-CN" sz="2600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D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. Yes, we have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ZXC125.eps" descr="id:2147489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2798" y="3478229"/>
            <a:ext cx="6480720" cy="311588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2062758" y="2261486"/>
            <a:ext cx="7200800" cy="1085187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15610" y="3690289"/>
            <a:ext cx="39786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/>
              <a:t>B</a:t>
            </a:r>
            <a:endParaRPr lang="zh-CN" altLang="en-US" sz="2500"/>
          </a:p>
        </p:txBody>
      </p:sp>
      <p:sp>
        <p:nvSpPr>
          <p:cNvPr id="10" name="矩形 9"/>
          <p:cNvSpPr/>
          <p:nvPr/>
        </p:nvSpPr>
        <p:spPr>
          <a:xfrm>
            <a:off x="6923926" y="3410046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smtClean="0"/>
              <a:t>A</a:t>
            </a:r>
            <a:endParaRPr lang="zh-CN" altLang="en-US" sz="2500"/>
          </a:p>
        </p:txBody>
      </p:sp>
      <p:sp>
        <p:nvSpPr>
          <p:cNvPr id="11" name="矩形 10"/>
          <p:cNvSpPr/>
          <p:nvPr/>
        </p:nvSpPr>
        <p:spPr>
          <a:xfrm>
            <a:off x="3651815" y="6125213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smtClean="0"/>
              <a:t>D</a:t>
            </a:r>
            <a:endParaRPr lang="zh-CN" altLang="en-US" sz="2500"/>
          </a:p>
        </p:txBody>
      </p:sp>
      <p:sp>
        <p:nvSpPr>
          <p:cNvPr id="12" name="矩形 11"/>
          <p:cNvSpPr/>
          <p:nvPr/>
        </p:nvSpPr>
        <p:spPr>
          <a:xfrm>
            <a:off x="6865894" y="6130283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smtClean="0"/>
              <a:t>C</a:t>
            </a:r>
            <a:endParaRPr lang="zh-CN" altLang="en-US" sz="2500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1382</Words>
  <Application>Microsoft Office PowerPoint</Application>
  <PresentationFormat>自定义</PresentationFormat>
  <Paragraphs>205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楷体</vt:lpstr>
      <vt:lpstr>宋体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360</cp:revision>
  <dcterms:created xsi:type="dcterms:W3CDTF">2020-11-06T05:24:00Z</dcterms:created>
  <dcterms:modified xsi:type="dcterms:W3CDTF">2025-06-30T08:56:13Z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